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Medium" panose="000006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bbe5ba71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6bbe5ba71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bbe5ba71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6bbe5ba71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bbe5ba71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6bbe5ba71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bbe5ba71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bbe5ba71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rl.cs.vsb.cz/eyedatas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16427" y="1382751"/>
            <a:ext cx="4792200" cy="1297037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DRIVER FATIGUE ALERTING SYSTEM</a:t>
            </a:r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4338571" y="4054270"/>
            <a:ext cx="3455700" cy="680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LASHIKA ARUNACHALAM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ARU21537357</a:t>
            </a:r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AND CHALLENGES</a:t>
            </a:r>
            <a:endParaRPr/>
          </a:p>
        </p:txBody>
      </p:sp>
      <p:sp>
        <p:nvSpPr>
          <p:cNvPr id="220" name="Google Shape;220;p45"/>
          <p:cNvSpPr txBox="1">
            <a:spLocks noGrp="1"/>
          </p:cNvSpPr>
          <p:nvPr>
            <p:ph type="body" idx="1"/>
          </p:nvPr>
        </p:nvSpPr>
        <p:spPr>
          <a:xfrm>
            <a:off x="885200" y="1543775"/>
            <a:ext cx="5368800" cy="30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Initially, we used VGG-16 which has given a very less accuracy of 72.64% so, we replaced it with Inception-v3 and after training the model with only one epoch we got an accuracy of 89.84%. </a:t>
            </a:r>
            <a:endParaRPr dirty="0"/>
          </a:p>
          <a:p>
            <a:pPr marL="0" lvl="0" indent="45720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Then after setting five epochs, we achieved an accuracy of  94.74%.</a:t>
            </a:r>
            <a:endParaRPr dirty="0"/>
          </a:p>
          <a:p>
            <a:pPr marL="0" lvl="0" indent="45720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The model is performing well in daylight conditions and without spectacles when compared to low light and with spectacles.</a:t>
            </a:r>
            <a:endParaRPr dirty="0"/>
          </a:p>
          <a:p>
            <a:pPr marL="0" lvl="0" indent="45720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Instead of a cascade classifier, For better feature extraction HOG(Histogram of Oriented Gradients) or DLIB(It’s a landmark’s facial detector) can be used.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body" idx="1"/>
          </p:nvPr>
        </p:nvSpPr>
        <p:spPr>
          <a:xfrm>
            <a:off x="2582250" y="2108400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/>
              <a:t>THANK YOU</a:t>
            </a:r>
            <a:endParaRPr sz="3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725300" y="1137050"/>
            <a:ext cx="56175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Numerous automatic driver sleepiness detection systems have been studied in recent years in academic and industrial research, but none are now employed extensively in day-to-day life due to excessive cost or insufficient effectiveness.</a:t>
            </a:r>
            <a:endParaRPr dirty="0"/>
          </a:p>
          <a:p>
            <a:pPr marL="457200" lvl="0" indent="45720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In this project, I made an effort to address this issue by introducing a real-time driver drowsiness detection system that makes use of computer vision techniques to watch and analyze a driver's face and notify them when they start to nod off.</a:t>
            </a:r>
            <a:endParaRPr dirty="0"/>
          </a:p>
          <a:p>
            <a:pPr marL="457200" lvl="0" indent="45720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938500" y="1261450"/>
            <a:ext cx="53421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We have used a dataset named MRL Eye dataset which consists of 84,898 images. This dataset includes both low and high-resolution images that are taken under different situations and with many components. 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Every image is annotated so that every number in the name of an image describes the eye state and specifications. 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LINK for a dataset: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http://mrl.cs.vsb.cz/eyedataset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5439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At first, I created two different folders named closed eyes and open eyes. A small Python code separated all the images into folders which are created using shutil and other commands to copy and paste images.</a:t>
            </a:r>
            <a:endParaRPr dirty="0"/>
          </a:p>
          <a:p>
            <a:pPr marL="0" lvl="0" indent="45720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Then again I created train and test folders. The train folder contains 20% of the close and open eyes, test folder contains 80% of the close and open eyes.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>
            <a:spLocks noGrp="1"/>
          </p:cNvSpPr>
          <p:nvPr>
            <p:ph type="body" idx="2"/>
          </p:nvPr>
        </p:nvSpPr>
        <p:spPr>
          <a:xfrm>
            <a:off x="4459475" y="1164325"/>
            <a:ext cx="41625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Here this project uses the INCEPTION-V3 model. 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It is a CNN architecture of 48 layers deep from the Inception family called Inception-v3 includes a number of advances, including employing Label Smoothing, Factorized 7 x 7 convolutions, and the inclusion of an auxiliary classifier to transport label information lower down the network.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pic>
        <p:nvPicPr>
          <p:cNvPr id="186" name="Google Shape;1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00" y="1164325"/>
            <a:ext cx="4154676" cy="205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>
            <a:spLocks noGrp="1"/>
          </p:cNvSpPr>
          <p:nvPr>
            <p:ph type="title"/>
          </p:nvPr>
        </p:nvSpPr>
        <p:spPr>
          <a:xfrm>
            <a:off x="664500" y="364375"/>
            <a:ext cx="3697200" cy="6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 TRAINING</a:t>
            </a:r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1"/>
          </p:nvPr>
        </p:nvSpPr>
        <p:spPr>
          <a:xfrm>
            <a:off x="664500" y="1172600"/>
            <a:ext cx="4816500" cy="19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 lessen the computational complexity, I added MaxPooling to the output of the inception v3 feature extractor. In order to avoid over-fitting and cut down on computational costs, a MaxPooling layer operates by downsampling the input and lowering its dimensionality.</a:t>
            </a:r>
            <a:endParaRPr dirty="0"/>
          </a:p>
        </p:txBody>
      </p:sp>
      <p:pic>
        <p:nvPicPr>
          <p:cNvPr id="193" name="Google Shape;1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825" y="3242475"/>
            <a:ext cx="6274649" cy="13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30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Added ModelCheckpoint to save the model at where it found good accuracy among the epochs, EarlyStopping to reduce overfitting, and ReduceLROnPlateau to reduce the learning rate.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Overall, the model had a 94.74% accuracy but what is more significant is the consistent model performance in the different scenarios. </a:t>
            </a:r>
            <a:endParaRPr dirty="0"/>
          </a:p>
        </p:txBody>
      </p:sp>
      <p:sp>
        <p:nvSpPr>
          <p:cNvPr id="199" name="Google Shape;199;p42"/>
          <p:cNvSpPr txBox="1">
            <a:spLocks noGrp="1"/>
          </p:cNvSpPr>
          <p:nvPr>
            <p:ph type="title"/>
          </p:nvPr>
        </p:nvSpPr>
        <p:spPr>
          <a:xfrm>
            <a:off x="611200" y="835200"/>
            <a:ext cx="36972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 TRAINING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>
            <a:spLocks noGrp="1"/>
          </p:cNvSpPr>
          <p:nvPr>
            <p:ph type="title"/>
          </p:nvPr>
        </p:nvSpPr>
        <p:spPr>
          <a:xfrm>
            <a:off x="396600" y="18740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CAPTURE AND DETECTION</a:t>
            </a:r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body" idx="1"/>
          </p:nvPr>
        </p:nvSpPr>
        <p:spPr>
          <a:xfrm>
            <a:off x="460150" y="933375"/>
            <a:ext cx="4946400" cy="23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For facial detection, we used haarcascade which is One of the popular algorithms for facial detection. It is computationally less expensive, has a fast algorithm, and gives high accuracy.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Additionally, a cascade classifier is applied, which is used to enable it to quickly discard other regions except eyes to give more importance bec</a:t>
            </a:r>
            <a:r>
              <a:rPr lang="en-GB" dirty="0"/>
              <a:t>au</a:t>
            </a:r>
            <a:r>
              <a:rPr lang="en" dirty="0"/>
              <a:t>se it’s related to drowsiness. It greatly speeds up processing and improves workflow.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50" y="3295875"/>
            <a:ext cx="7115601" cy="15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52400" y="1263675"/>
            <a:ext cx="39429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Whenever eyes are closed the score increase by 1 and whenever the score reaches 15 the alarm starts to ring.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F5609-DDDF-DCC4-1AA6-0DF24EE3B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156" y="259455"/>
            <a:ext cx="4007005" cy="2253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E71C0-AB15-1E90-5A56-1FE47A9D6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62" y="2582481"/>
            <a:ext cx="4176338" cy="2349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614</Words>
  <Application>Microsoft Office PowerPoint</Application>
  <PresentationFormat>On-screen Show (16:9)</PresentationFormat>
  <Paragraphs>34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Montserrat ExtraBold</vt:lpstr>
      <vt:lpstr>Montserrat</vt:lpstr>
      <vt:lpstr>Arial</vt:lpstr>
      <vt:lpstr>Montserrat Medium</vt:lpstr>
      <vt:lpstr>Futuristic Background by Slidesgo</vt:lpstr>
      <vt:lpstr>DRIVER FATIGUE ALERTING SYSTEM</vt:lpstr>
      <vt:lpstr>INTRODUCTION</vt:lpstr>
      <vt:lpstr>DATA COLLECTION</vt:lpstr>
      <vt:lpstr>DATA PREPARATION</vt:lpstr>
      <vt:lpstr>MODEL TRAINING</vt:lpstr>
      <vt:lpstr>MODEL TRAINING</vt:lpstr>
      <vt:lpstr>MODEL TRAINING</vt:lpstr>
      <vt:lpstr>VIDEO CAPTURE AND DETECTION</vt:lpstr>
      <vt:lpstr>RESULTS</vt:lpstr>
      <vt:lpstr>OBSERVATIONS AND CHALLENGES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FATIGUE ALERTING SYSTEM</dc:title>
  <cp:lastModifiedBy>Lashika Arunachalam</cp:lastModifiedBy>
  <cp:revision>27</cp:revision>
  <dcterms:modified xsi:type="dcterms:W3CDTF">2023-04-30T16:45:02Z</dcterms:modified>
</cp:coreProperties>
</file>